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2" r:id="rId4"/>
    <p:sldId id="263" r:id="rId5"/>
    <p:sldId id="258" r:id="rId6"/>
    <p:sldId id="257" r:id="rId7"/>
    <p:sldId id="264" r:id="rId8"/>
    <p:sldId id="259" r:id="rId9"/>
    <p:sldId id="260" r:id="rId10"/>
    <p:sldId id="268" r:id="rId11"/>
    <p:sldId id="272" r:id="rId12"/>
    <p:sldId id="261" r:id="rId13"/>
    <p:sldId id="266" r:id="rId14"/>
    <p:sldId id="267" r:id="rId15"/>
    <p:sldId id="265" r:id="rId16"/>
    <p:sldId id="269" r:id="rId17"/>
    <p:sldId id="279" r:id="rId18"/>
    <p:sldId id="270" r:id="rId19"/>
    <p:sldId id="280" r:id="rId20"/>
    <p:sldId id="293" r:id="rId21"/>
    <p:sldId id="281" r:id="rId22"/>
    <p:sldId id="282" r:id="rId23"/>
    <p:sldId id="283" r:id="rId24"/>
    <p:sldId id="271" r:id="rId25"/>
    <p:sldId id="274" r:id="rId26"/>
    <p:sldId id="273" r:id="rId27"/>
    <p:sldId id="277" r:id="rId28"/>
    <p:sldId id="276" r:id="rId29"/>
    <p:sldId id="284" r:id="rId30"/>
    <p:sldId id="285" r:id="rId31"/>
    <p:sldId id="286" r:id="rId32"/>
    <p:sldId id="287" r:id="rId33"/>
    <p:sldId id="288" r:id="rId34"/>
    <p:sldId id="289" r:id="rId35"/>
    <p:sldId id="313" r:id="rId36"/>
    <p:sldId id="314" r:id="rId37"/>
    <p:sldId id="290" r:id="rId38"/>
    <p:sldId id="291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412" r:id="rId55"/>
    <p:sldId id="308" r:id="rId56"/>
    <p:sldId id="309" r:id="rId57"/>
    <p:sldId id="310" r:id="rId58"/>
    <p:sldId id="311" r:id="rId59"/>
    <p:sldId id="312" r:id="rId60"/>
    <p:sldId id="315" r:id="rId61"/>
    <p:sldId id="409" r:id="rId62"/>
    <p:sldId id="316" r:id="rId63"/>
    <p:sldId id="410" r:id="rId64"/>
    <p:sldId id="411" r:id="rId65"/>
    <p:sldId id="408" r:id="rId66"/>
    <p:sldId id="40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2200-1784-4189-A1E1-46E165BEF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2CE67-17F2-43DD-B9AE-0F9450B78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41BC2-9FCA-4E72-8F40-3C8CF044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73431-A911-48DB-B688-05346B10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5D79C-B1E9-4CD1-8EE8-E90264DAE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3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19FB-5866-4DCC-A83C-91D87035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9AB25-1483-4EBB-9C52-CFB424451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860C0-73DF-4787-A780-C337950F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009E4-4902-4CB7-B611-1C7B360A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6A560-9E31-481D-A81B-C7B3F5E8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F7F6CA-80CD-41B3-B0DC-9C85EE755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DCFAD-FC22-4EE6-B7CE-50B422E67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F68ED-B9ED-4642-9FC2-D83A7DAC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7509F-FEA0-45CC-9884-989D289A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64AB-0EF7-4BD3-9E90-27CD9930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30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EE6F8-98C1-4B5C-AD81-AE2058EF9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AB00-18EB-4587-868B-6125E01A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D70DA-F904-47C4-8BF9-E8278387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EA22A-AFC6-4BF6-B488-FC6924CF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CC614-87DE-4048-AEBF-4758684A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4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60B2-F65C-4343-BF66-867818B8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31CF8-3A0D-4CA9-A101-A10E769A5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49EC-AE4A-4751-B123-D5009C73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8FEA9-45A4-4CF2-B416-25A4544B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BC808-4DB8-4A08-A5C9-D7649FF0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6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3C1A-0439-47E2-93F6-56AF3CDC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580A-A0D6-4114-9094-12EF24FFF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48A48-B24C-4D0D-BDCF-2DC8BEAD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CD953-264E-4E93-A72F-5E4527F3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1EA65-4017-458A-B769-30F05AFE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020E5-C8FC-4A35-9F6F-CE960DD2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4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C516-653F-4F2F-B80A-DEBC060E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F38E-6D81-4AD8-A7E5-C45B1BBD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47808-12BA-44EE-AF20-1ED76219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3764A-3674-44B0-8158-79882A197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A5B62-48ED-4F26-AF74-24CB1B260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139C5-9941-4265-9DB3-8E674FD1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FDAB2-27E7-4086-8D26-2976B632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9E343-D647-4812-B2B8-580D1A60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84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66F4-58FD-46F3-8C86-24D0E622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B314F-D169-475A-8064-578CE180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A0247-D9A0-4493-B38E-357BA38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30D7B-BFC0-4CDB-817B-BCAD4119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15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7EDF0-18C1-43F2-8BD3-473D542D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4DD12-3321-4008-9822-F61E2C21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73D2A-A33A-4C5C-AC84-2ECE2927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2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31BF-4A27-4A65-A583-83822447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CD63-BED1-4F90-90C7-19201FDF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91992-A117-4352-B9C1-9FBD68E84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72783-7DAF-4C02-8E58-D9B4FC07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8BF10-1E4D-46A1-96CA-9014D8D4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A33F6-14A6-4F23-9565-A667D9C7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09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D99C-EA40-4383-B27C-EC1C485C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42763-6650-49C5-A72B-246360D91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A98F8-9102-4FB0-AD05-2273F33BD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8764-4CDD-44EA-A4FE-9C3C54D9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14DA3-BAAB-4A71-986D-E13A7F9B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64C12-6441-4533-8DC5-9C757CE4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5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2D57D-1A5C-40B3-831C-232B549C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3E075-B4EF-476C-B649-6BBF65C08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5DF65-839D-49EF-9CF7-FD192DBB2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7C5B-F47B-48FB-9C8C-EE49DA60E6F9}" type="datetimeFigureOut">
              <a:rPr lang="en-GB" smtClean="0"/>
              <a:t>09/05/2021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0405B-2D77-4B6E-972E-688DDC49F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DF5FD-168F-4A84-8CAA-E271EB47F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9364C-5C51-45BD-8543-B20FD546F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7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0AC4F-199D-4E49-84F5-367FB703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56" y="215640"/>
            <a:ext cx="5827086" cy="4558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48ADA-7D67-4F36-9A5D-9D06BD335559}"/>
              </a:ext>
            </a:extLst>
          </p:cNvPr>
          <p:cNvSpPr txBox="1"/>
          <p:nvPr/>
        </p:nvSpPr>
        <p:spPr>
          <a:xfrm>
            <a:off x="4522748" y="4923410"/>
            <a:ext cx="3146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Friends of Valletta</a:t>
            </a:r>
          </a:p>
          <a:p>
            <a:pPr algn="ctr"/>
            <a:r>
              <a:rPr lang="en-GB" sz="2400" b="1" dirty="0"/>
              <a:t> A Malta Family History</a:t>
            </a:r>
          </a:p>
          <a:p>
            <a:pPr algn="ctr"/>
            <a:r>
              <a:rPr lang="en-GB" sz="2400" b="1" dirty="0"/>
              <a:t>by</a:t>
            </a:r>
          </a:p>
          <a:p>
            <a:pPr algn="ctr"/>
            <a:r>
              <a:rPr lang="en-GB" sz="2400" b="1" dirty="0"/>
              <a:t>Peter Agius</a:t>
            </a:r>
          </a:p>
        </p:txBody>
      </p:sp>
    </p:spTree>
    <p:extLst>
      <p:ext uri="{BB962C8B-B14F-4D97-AF65-F5344CB8AC3E}">
        <p14:creationId xmlns:p14="http://schemas.microsoft.com/office/powerpoint/2010/main" val="4185290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outdoors">
            <a:extLst>
              <a:ext uri="{FF2B5EF4-FFF2-40B4-BE49-F238E27FC236}">
                <a16:creationId xmlns:a16="http://schemas.microsoft.com/office/drawing/2014/main" id="{937C4451-43C2-400A-8DF9-4644B973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" y="1502723"/>
            <a:ext cx="6222892" cy="38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outdoors and monument">
            <a:extLst>
              <a:ext uri="{FF2B5EF4-FFF2-40B4-BE49-F238E27FC236}">
                <a16:creationId xmlns:a16="http://schemas.microsoft.com/office/drawing/2014/main" id="{8BEE7E60-58EE-4F2E-86CE-3BBE26E9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91" y="1502723"/>
            <a:ext cx="5157248" cy="38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9F1F8-A43E-45FB-8ECD-D0A2E0E0D2C1}"/>
              </a:ext>
            </a:extLst>
          </p:cNvPr>
          <p:cNvSpPr txBox="1"/>
          <p:nvPr/>
        </p:nvSpPr>
        <p:spPr>
          <a:xfrm>
            <a:off x="3205144" y="5831173"/>
            <a:ext cx="5781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Marina Gate …replaced by the Victoria Gate</a:t>
            </a:r>
          </a:p>
        </p:txBody>
      </p:sp>
    </p:spTree>
    <p:extLst>
      <p:ext uri="{BB962C8B-B14F-4D97-AF65-F5344CB8AC3E}">
        <p14:creationId xmlns:p14="http://schemas.microsoft.com/office/powerpoint/2010/main" val="24319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E4FEE-24CC-4B10-8496-6906DF866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6" y="0"/>
            <a:ext cx="1057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596A5-279C-45F9-8193-47787090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7" y="0"/>
            <a:ext cx="44277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6843F-F691-4A98-9A18-0245FA72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20" y="3096418"/>
            <a:ext cx="8914286" cy="335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EDFE1-3222-45B7-8137-D38EF01939D9}"/>
              </a:ext>
            </a:extLst>
          </p:cNvPr>
          <p:cNvSpPr txBox="1"/>
          <p:nvPr/>
        </p:nvSpPr>
        <p:spPr>
          <a:xfrm>
            <a:off x="5212116" y="748226"/>
            <a:ext cx="6382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Invoice for supplies to the Royal Yacht on the Prince of Wales tour of the empire 1862, which tells of the business of Joseph </a:t>
            </a:r>
            <a:r>
              <a:rPr lang="en-GB" sz="2400" b="1" dirty="0" err="1"/>
              <a:t>Sammutt</a:t>
            </a:r>
            <a:r>
              <a:rPr lang="en-GB" sz="2400" b="1" dirty="0"/>
              <a:t> late Tancred Agius , Ship Chandler and General Commission Agent. </a:t>
            </a:r>
          </a:p>
        </p:txBody>
      </p:sp>
    </p:spTree>
    <p:extLst>
      <p:ext uri="{BB962C8B-B14F-4D97-AF65-F5344CB8AC3E}">
        <p14:creationId xmlns:p14="http://schemas.microsoft.com/office/powerpoint/2010/main" val="334526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94A71-44DB-487F-ADE9-E361F726A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5" y="891058"/>
            <a:ext cx="3848830" cy="528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CDA08-612D-4487-9317-F96394912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85" y="891058"/>
            <a:ext cx="7460799" cy="52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116EB-2109-4C2F-9597-8A087EFC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3" y="480526"/>
            <a:ext cx="4422710" cy="5896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E1490-1293-48F8-982A-F8883B48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98" y="636813"/>
            <a:ext cx="6517387" cy="55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DD1BC-6FCE-412E-AD24-C655CD6D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723" y="484296"/>
            <a:ext cx="2947085" cy="4175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B4BF2-CCDD-4B41-A3E9-35F7F2FFB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32" y="484296"/>
            <a:ext cx="3911885" cy="5889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6F02C-2765-403D-8F56-C0AFA386A5B4}"/>
              </a:ext>
            </a:extLst>
          </p:cNvPr>
          <p:cNvSpPr txBox="1"/>
          <p:nvPr/>
        </p:nvSpPr>
        <p:spPr>
          <a:xfrm>
            <a:off x="7407071" y="5262465"/>
            <a:ext cx="265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Tancred Agius</a:t>
            </a:r>
          </a:p>
          <a:p>
            <a:pPr algn="ctr"/>
            <a:r>
              <a:rPr lang="en-GB" sz="2400" b="1" dirty="0"/>
              <a:t>1827-1872</a:t>
            </a:r>
          </a:p>
        </p:txBody>
      </p:sp>
    </p:spTree>
    <p:extLst>
      <p:ext uri="{BB962C8B-B14F-4D97-AF65-F5344CB8AC3E}">
        <p14:creationId xmlns:p14="http://schemas.microsoft.com/office/powerpoint/2010/main" val="116808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E50FF-97F1-41DB-A699-C287890D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42" y="359227"/>
            <a:ext cx="3671301" cy="244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719A3-93CD-4544-A4EE-07F0FF556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232" y="1126670"/>
            <a:ext cx="6139543" cy="4604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C1A87-1050-4726-9867-E31CD5636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67" y="3098861"/>
            <a:ext cx="4652865" cy="3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7A2CB-E404-4C15-AF34-8B5A0F2F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82" y="856190"/>
            <a:ext cx="3662885" cy="5424690"/>
          </a:xfrm>
          <a:prstGeom prst="rect">
            <a:avLst/>
          </a:prstGeom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6A277E13-0EE2-4CA0-BE7A-A5C86D96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3" y="856190"/>
            <a:ext cx="7232920" cy="54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4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F3069-C47B-4970-B04C-1FA5F310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4" y="2220468"/>
            <a:ext cx="3575304" cy="2417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8E698-8FDE-4B3F-AB28-5C030E86C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48" y="223935"/>
            <a:ext cx="4923608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06CF9-E916-4C5D-AA11-37D3D206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16" y="466425"/>
            <a:ext cx="5005791" cy="5925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104CE-8DFB-49D5-A484-102A74440FC6}"/>
              </a:ext>
            </a:extLst>
          </p:cNvPr>
          <p:cNvSpPr txBox="1"/>
          <p:nvPr/>
        </p:nvSpPr>
        <p:spPr>
          <a:xfrm>
            <a:off x="7869837" y="3136612"/>
            <a:ext cx="3520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Carlo Maria Muscat</a:t>
            </a:r>
          </a:p>
        </p:txBody>
      </p:sp>
    </p:spTree>
    <p:extLst>
      <p:ext uri="{BB962C8B-B14F-4D97-AF65-F5344CB8AC3E}">
        <p14:creationId xmlns:p14="http://schemas.microsoft.com/office/powerpoint/2010/main" val="33866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0B8F5-C968-4741-9C1A-E7EAD9D4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242316"/>
            <a:ext cx="8321040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5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o photo description available.">
            <a:extLst>
              <a:ext uri="{FF2B5EF4-FFF2-40B4-BE49-F238E27FC236}">
                <a16:creationId xmlns:a16="http://schemas.microsoft.com/office/drawing/2014/main" id="{968EABC3-F5D0-4930-9704-276321CE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2" y="416992"/>
            <a:ext cx="10517816" cy="6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39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B600B514-E986-49FF-A6A1-F30A6A47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62" y="213610"/>
            <a:ext cx="4823085" cy="64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E9E55833-79D8-411C-A493-056332A3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19" y="213610"/>
            <a:ext cx="4823085" cy="64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19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0121C3-7ED1-47A9-B00A-463DE3D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58" y="303551"/>
            <a:ext cx="6305883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1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B038E9E2-9342-4686-8588-795B722CA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8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FAB26-94B7-4675-BFE9-C6C1BA1F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7" y="0"/>
            <a:ext cx="9087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63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7DB5B-C848-4E33-8751-170F05FE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62" y="135494"/>
            <a:ext cx="10143676" cy="5950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F5704-4F12-4140-8084-159306E4D76E}"/>
              </a:ext>
            </a:extLst>
          </p:cNvPr>
          <p:cNvSpPr txBox="1"/>
          <p:nvPr/>
        </p:nvSpPr>
        <p:spPr>
          <a:xfrm>
            <a:off x="3499071" y="6260841"/>
            <a:ext cx="519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E T Agius &amp; Co  office on </a:t>
            </a:r>
            <a:r>
              <a:rPr lang="en-GB" sz="2400" b="1" dirty="0" err="1"/>
              <a:t>Lascaris</a:t>
            </a:r>
            <a:r>
              <a:rPr lang="en-GB" sz="2400" b="1" dirty="0"/>
              <a:t> Wharf</a:t>
            </a:r>
          </a:p>
        </p:txBody>
      </p:sp>
    </p:spTree>
    <p:extLst>
      <p:ext uri="{BB962C8B-B14F-4D97-AF65-F5344CB8AC3E}">
        <p14:creationId xmlns:p14="http://schemas.microsoft.com/office/powerpoint/2010/main" val="140012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F7992-F339-4B6B-BA9A-994721FD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21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7647-B621-4A64-9571-80B3409F0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45" y="146656"/>
            <a:ext cx="4456809" cy="6564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90D80-6319-4D83-AB74-6B380643D4B6}"/>
              </a:ext>
            </a:extLst>
          </p:cNvPr>
          <p:cNvSpPr txBox="1"/>
          <p:nvPr/>
        </p:nvSpPr>
        <p:spPr>
          <a:xfrm>
            <a:off x="7390151" y="2305614"/>
            <a:ext cx="35177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Edward b 1849</a:t>
            </a:r>
          </a:p>
          <a:p>
            <a:r>
              <a:rPr lang="en-GB" sz="2800" b="1" dirty="0"/>
              <a:t>Dom Ambrose b 1856</a:t>
            </a:r>
          </a:p>
          <a:p>
            <a:r>
              <a:rPr lang="en-GB" sz="2800" b="1" dirty="0"/>
              <a:t>Edgar b1864</a:t>
            </a:r>
          </a:p>
          <a:p>
            <a:endParaRPr lang="en-GB" sz="2800" b="1" dirty="0"/>
          </a:p>
          <a:p>
            <a:r>
              <a:rPr lang="en-GB" sz="2800" b="1" dirty="0"/>
              <a:t>c1880</a:t>
            </a:r>
          </a:p>
        </p:txBody>
      </p:sp>
    </p:spTree>
    <p:extLst>
      <p:ext uri="{BB962C8B-B14F-4D97-AF65-F5344CB8AC3E}">
        <p14:creationId xmlns:p14="http://schemas.microsoft.com/office/powerpoint/2010/main" val="1468958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413B8-BBD2-4B3D-AB94-7F68176B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35" y="0"/>
            <a:ext cx="8257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2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089DD-EF28-4637-9809-034DAF66E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24" y="228032"/>
            <a:ext cx="4202151" cy="64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780F8-089B-437A-86A0-4755EAC9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" y="118872"/>
            <a:ext cx="10177272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8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47B5D-2FCD-48B5-A291-90FC8004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71" y="0"/>
            <a:ext cx="510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80A9E-F46D-4D56-AC21-96CAB31A0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3" y="0"/>
            <a:ext cx="577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22CE7-AFAE-46D4-9A46-C4690564F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4762"/>
            <a:ext cx="50101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4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F0C66-102C-4708-A138-36402550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9" y="217907"/>
            <a:ext cx="6531140" cy="4354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CB9B8-5A70-419C-AC49-D99FB8CA4B3E}"/>
              </a:ext>
            </a:extLst>
          </p:cNvPr>
          <p:cNvSpPr txBox="1"/>
          <p:nvPr/>
        </p:nvSpPr>
        <p:spPr>
          <a:xfrm>
            <a:off x="7540053" y="1139252"/>
            <a:ext cx="355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The ‘Papal’ sword 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5CAA6F-D862-4B09-9EFE-78380409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87" y="2394953"/>
            <a:ext cx="5058000" cy="402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EBD976-6D6A-45B1-B580-2EE7F5FDB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2" y="3792528"/>
            <a:ext cx="2135674" cy="28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9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CB319-92A1-487E-B3B3-E5EA91122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37" y="311046"/>
            <a:ext cx="5566125" cy="62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17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44866-EBA4-4B63-A68B-6E8545CB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0"/>
            <a:ext cx="478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2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26158-C131-4D19-87B0-0C6ED7AB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38" y="147653"/>
            <a:ext cx="7954780" cy="65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89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C6C01-B412-4533-A894-9C43B0C15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1094283"/>
            <a:ext cx="3119273" cy="394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060A5-BBCD-408F-894B-B0EAD4C4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33" y="569626"/>
            <a:ext cx="3852964" cy="5456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B438F-6326-4547-AB71-40F8BA6E4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98" y="206115"/>
            <a:ext cx="4407932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28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AF2C3-A87B-4EDF-AEA3-4B7A9E3ED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240"/>
            <a:ext cx="1219200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7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75AC8-903D-45C1-81A3-6A72F5D5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71" y="0"/>
            <a:ext cx="8884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9720E-1EC1-4A11-8A04-556BE52A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1" y="338276"/>
            <a:ext cx="3762675" cy="558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EBB9B-ABE5-4071-9876-2B55C297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96" y="338276"/>
            <a:ext cx="3762675" cy="5584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C9F25-C575-4039-ADA6-6B1EA8534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71" y="338276"/>
            <a:ext cx="4188216" cy="5584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A7811A-EE67-4248-84F1-9DE6207DEDA1}"/>
              </a:ext>
            </a:extLst>
          </p:cNvPr>
          <p:cNvSpPr txBox="1"/>
          <p:nvPr/>
        </p:nvSpPr>
        <p:spPr>
          <a:xfrm>
            <a:off x="3799474" y="6058059"/>
            <a:ext cx="459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Edward Tancred Agius  1849 - 1924</a:t>
            </a:r>
          </a:p>
        </p:txBody>
      </p:sp>
    </p:spTree>
    <p:extLst>
      <p:ext uri="{BB962C8B-B14F-4D97-AF65-F5344CB8AC3E}">
        <p14:creationId xmlns:p14="http://schemas.microsoft.com/office/powerpoint/2010/main" val="3942102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5245-437A-4479-B28C-134C71A2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4E38D-1153-40A0-B1CF-E917D394D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5" y="0"/>
            <a:ext cx="864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2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D19D0-95FC-4333-90CA-5A4C24B6E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3" y="0"/>
            <a:ext cx="8970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9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F716F-C0C8-4CE5-A900-E30014CF6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04" y="350380"/>
            <a:ext cx="4683791" cy="61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2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8DC72-512C-456A-A439-66AE555F9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51" y="861822"/>
            <a:ext cx="8416977" cy="51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22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974F3-8200-47FA-8041-5F3CC3CD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7" y="1271490"/>
            <a:ext cx="5586984" cy="4075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F2067-6B6A-4457-AB8B-04572ED3D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1490"/>
            <a:ext cx="5821680" cy="40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7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309D5-8C52-4A3F-862C-057165590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48" y="131064"/>
            <a:ext cx="2999232" cy="659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21E73-9B5B-4ED1-8A02-6187D632B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77" y="725148"/>
            <a:ext cx="6668806" cy="4268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CEA151-7717-4729-A86B-764DEF7A545E}"/>
              </a:ext>
            </a:extLst>
          </p:cNvPr>
          <p:cNvSpPr txBox="1"/>
          <p:nvPr/>
        </p:nvSpPr>
        <p:spPr>
          <a:xfrm>
            <a:off x="5283818" y="5471409"/>
            <a:ext cx="590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Marie &amp; Suzanne Agius presenting bouquets </a:t>
            </a:r>
          </a:p>
          <a:p>
            <a:pPr algn="ctr"/>
            <a:r>
              <a:rPr lang="en-GB" sz="2400" b="1" dirty="0"/>
              <a:t>to Queen Elena and Queen Mary</a:t>
            </a:r>
          </a:p>
        </p:txBody>
      </p:sp>
    </p:spTree>
    <p:extLst>
      <p:ext uri="{BB962C8B-B14F-4D97-AF65-F5344CB8AC3E}">
        <p14:creationId xmlns:p14="http://schemas.microsoft.com/office/powerpoint/2010/main" val="2735740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FFB2F-BAAF-4E43-9E66-AAD075A8B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9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E2A0A-6439-4870-A48A-FCB157B2B3BB}"/>
              </a:ext>
            </a:extLst>
          </p:cNvPr>
          <p:cNvSpPr txBox="1"/>
          <p:nvPr/>
        </p:nvSpPr>
        <p:spPr>
          <a:xfrm>
            <a:off x="1588073" y="5903892"/>
            <a:ext cx="23727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Achilles Samut</a:t>
            </a:r>
          </a:p>
          <a:p>
            <a:pPr algn="ctr"/>
            <a:r>
              <a:rPr lang="en-GB" sz="2800" b="1" dirty="0"/>
              <a:t>1859-1935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8C0A1-C5BD-472A-A44D-0F96D9DA4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FC978-0C80-4DDD-B796-15EA773858A4}"/>
              </a:ext>
            </a:extLst>
          </p:cNvPr>
          <p:cNvSpPr txBox="1"/>
          <p:nvPr/>
        </p:nvSpPr>
        <p:spPr>
          <a:xfrm>
            <a:off x="6845273" y="5903893"/>
            <a:ext cx="4012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/>
              <a:t>Enrichetta</a:t>
            </a:r>
            <a:r>
              <a:rPr lang="en-GB" sz="2800" b="1" dirty="0"/>
              <a:t> nee </a:t>
            </a:r>
            <a:r>
              <a:rPr lang="en-GB" sz="2800" b="1" dirty="0" err="1"/>
              <a:t>Tagliaferro</a:t>
            </a:r>
            <a:endParaRPr lang="en-GB" sz="2800" b="1" dirty="0"/>
          </a:p>
          <a:p>
            <a:pPr algn="ctr"/>
            <a:r>
              <a:rPr lang="en-GB" sz="2800" b="1" dirty="0"/>
              <a:t>1859-1933</a:t>
            </a:r>
          </a:p>
        </p:txBody>
      </p:sp>
    </p:spTree>
    <p:extLst>
      <p:ext uri="{BB962C8B-B14F-4D97-AF65-F5344CB8AC3E}">
        <p14:creationId xmlns:p14="http://schemas.microsoft.com/office/powerpoint/2010/main" val="174321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C6E83CAA-85D6-4CCE-91A1-C61AC64D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02"/>
            <a:ext cx="6529339" cy="54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F1E37D94-A552-46E6-B2D4-37AFBD88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25" y="1722384"/>
            <a:ext cx="6924805" cy="34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39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EFBC6E2C-72FC-4978-B4D8-ECF83286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04" y="588169"/>
            <a:ext cx="6234213" cy="56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4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0AC4F-199D-4E49-84F5-367FB7035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65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94C9C-76AB-486F-AFBE-8BFEF03ADC3F}"/>
              </a:ext>
            </a:extLst>
          </p:cNvPr>
          <p:cNvSpPr txBox="1"/>
          <p:nvPr/>
        </p:nvSpPr>
        <p:spPr>
          <a:xfrm>
            <a:off x="8900424" y="2090172"/>
            <a:ext cx="31576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The Golden Wedding</a:t>
            </a:r>
          </a:p>
          <a:p>
            <a:pPr algn="ctr"/>
            <a:r>
              <a:rPr lang="en-GB" sz="2400" b="1" dirty="0"/>
              <a:t>of</a:t>
            </a:r>
          </a:p>
          <a:p>
            <a:pPr algn="ctr"/>
            <a:r>
              <a:rPr lang="en-GB" sz="2400" b="1" dirty="0"/>
              <a:t>Edward Tancred Agius</a:t>
            </a:r>
          </a:p>
          <a:p>
            <a:pPr algn="ctr"/>
            <a:r>
              <a:rPr lang="en-GB" sz="2400" b="1" dirty="0"/>
              <a:t>&amp;</a:t>
            </a:r>
          </a:p>
          <a:p>
            <a:pPr algn="ctr"/>
            <a:r>
              <a:rPr lang="en-GB" sz="2400" b="1" dirty="0"/>
              <a:t>Maria Concetta Muscat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January 1923</a:t>
            </a:r>
          </a:p>
        </p:txBody>
      </p:sp>
    </p:spTree>
    <p:extLst>
      <p:ext uri="{BB962C8B-B14F-4D97-AF65-F5344CB8AC3E}">
        <p14:creationId xmlns:p14="http://schemas.microsoft.com/office/powerpoint/2010/main" val="2904034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A9BDC-DFB6-4ECF-836D-02B3B6F2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5" y="1105524"/>
            <a:ext cx="6491386" cy="4646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A2885-39F8-46F9-A9EA-B20FEFA79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8811" y="1187971"/>
            <a:ext cx="6265889" cy="46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7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47AFB-331D-4E62-9896-B6E8C5169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509587"/>
            <a:ext cx="931545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6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CA7A9-230C-4280-A410-3FF09E14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5367"/>
            <a:ext cx="5556355" cy="4167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F7CFF-F896-4846-854C-756BDF8A9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4" y="3631444"/>
            <a:ext cx="4857750" cy="294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C8529-18F2-4F6F-BD14-3CF0F9918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4" y="333375"/>
            <a:ext cx="48577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91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y be an image of 9 people">
            <a:extLst>
              <a:ext uri="{FF2B5EF4-FFF2-40B4-BE49-F238E27FC236}">
                <a16:creationId xmlns:a16="http://schemas.microsoft.com/office/drawing/2014/main" id="{338ED340-119D-4CEC-BFDF-089BEBE1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0"/>
            <a:ext cx="4945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43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nyTake by MangoApps-10-05-2021-05-11-55">
            <a:hlinkClick r:id="" action="ppaction://media"/>
            <a:extLst>
              <a:ext uri="{FF2B5EF4-FFF2-40B4-BE49-F238E27FC236}">
                <a16:creationId xmlns:a16="http://schemas.microsoft.com/office/drawing/2014/main" id="{ADE9C15C-9D55-40CB-9602-1607282B6D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97" end="7146"/>
                  <p14:fade in="3000"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580" y="966787"/>
            <a:ext cx="795484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4C1637-4D1E-4498-945D-3383D132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" y="0"/>
            <a:ext cx="49288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A82BF-032F-471C-B34E-64601D40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79" y="-119921"/>
            <a:ext cx="5093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92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E3C20-3BC0-4208-A84B-77ABAB960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9" y="0"/>
            <a:ext cx="9246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1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73044-6CE0-4726-B3E1-E556B3E93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1" y="156882"/>
            <a:ext cx="3719634" cy="6450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52B2E-A0FC-4E6A-B8DD-A02AE324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55" y="156882"/>
            <a:ext cx="3663974" cy="30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F237E-CE73-4502-89F8-684F94323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46" y="3429000"/>
            <a:ext cx="7837462" cy="2821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0A842E-AD98-48AE-8DBF-38C2AD1582B8}"/>
              </a:ext>
            </a:extLst>
          </p:cNvPr>
          <p:cNvSpPr txBox="1"/>
          <p:nvPr/>
        </p:nvSpPr>
        <p:spPr>
          <a:xfrm>
            <a:off x="4776664" y="1497215"/>
            <a:ext cx="2638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/>
              <a:t>Capt</a:t>
            </a:r>
            <a:r>
              <a:rPr lang="en-GB" sz="2400" b="1" dirty="0"/>
              <a:t> Richard Agius </a:t>
            </a:r>
          </a:p>
          <a:p>
            <a:pPr algn="ctr"/>
            <a:r>
              <a:rPr lang="en-GB" sz="2400" b="1" dirty="0"/>
              <a:t>kia</a:t>
            </a:r>
          </a:p>
          <a:p>
            <a:pPr algn="ctr"/>
            <a:r>
              <a:rPr lang="en-GB" sz="2400" b="1" dirty="0"/>
              <a:t>26 October 1917</a:t>
            </a:r>
          </a:p>
        </p:txBody>
      </p:sp>
    </p:spTree>
    <p:extLst>
      <p:ext uri="{BB962C8B-B14F-4D97-AF65-F5344CB8AC3E}">
        <p14:creationId xmlns:p14="http://schemas.microsoft.com/office/powerpoint/2010/main" val="1493480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8C492-1944-40D3-8049-DAA084E4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0"/>
            <a:ext cx="9681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3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9FFFCEB-36B0-42A2-BC00-E4674DF1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54" y="146579"/>
            <a:ext cx="394335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FB15D909-DAFC-4F4A-B90C-C5EA0C3871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32B531B5-32E7-45F9-88B1-552F9F10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3" y="146579"/>
            <a:ext cx="3808070" cy="52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B43A59-9250-4D27-9424-5C98FB91CB5C}"/>
              </a:ext>
            </a:extLst>
          </p:cNvPr>
          <p:cNvSpPr txBox="1"/>
          <p:nvPr/>
        </p:nvSpPr>
        <p:spPr>
          <a:xfrm>
            <a:off x="3364625" y="6130976"/>
            <a:ext cx="515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http://agiusww1.com/mary-muscat-2/</a:t>
            </a:r>
          </a:p>
        </p:txBody>
      </p:sp>
    </p:spTree>
    <p:extLst>
      <p:ext uri="{BB962C8B-B14F-4D97-AF65-F5344CB8AC3E}">
        <p14:creationId xmlns:p14="http://schemas.microsoft.com/office/powerpoint/2010/main" val="248243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B6BEA-7AA5-4082-A081-0462E1CBD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27" y="0"/>
            <a:ext cx="515064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5E331-2F1B-4343-8376-24408336043A}"/>
              </a:ext>
            </a:extLst>
          </p:cNvPr>
          <p:cNvSpPr txBox="1"/>
          <p:nvPr/>
        </p:nvSpPr>
        <p:spPr>
          <a:xfrm>
            <a:off x="7053850" y="2828835"/>
            <a:ext cx="3896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Golden Wedding Part 2</a:t>
            </a:r>
          </a:p>
          <a:p>
            <a:pPr algn="ctr"/>
            <a:r>
              <a:rPr lang="en-GB" sz="2400" b="1" dirty="0"/>
              <a:t>at</a:t>
            </a:r>
          </a:p>
          <a:p>
            <a:pPr algn="ctr"/>
            <a:r>
              <a:rPr lang="en-GB" sz="2400" b="1" dirty="0"/>
              <a:t>the Osborne Hotel in Valletta</a:t>
            </a:r>
          </a:p>
          <a:p>
            <a:pPr algn="ctr"/>
            <a:r>
              <a:rPr lang="en-GB" sz="2400" b="1" dirty="0"/>
              <a:t>July 1923</a:t>
            </a:r>
          </a:p>
        </p:txBody>
      </p:sp>
    </p:spTree>
    <p:extLst>
      <p:ext uri="{BB962C8B-B14F-4D97-AF65-F5344CB8AC3E}">
        <p14:creationId xmlns:p14="http://schemas.microsoft.com/office/powerpoint/2010/main" val="13899396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6E7CF-4610-42DA-9B83-078C5A35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9" y="0"/>
            <a:ext cx="8544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4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95A1A-80C9-4018-8ACC-5E51EFF9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9" y="53340"/>
            <a:ext cx="4977384" cy="6751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8BCFC-AB75-42E2-B59D-808714C03395}"/>
              </a:ext>
            </a:extLst>
          </p:cNvPr>
          <p:cNvSpPr txBox="1"/>
          <p:nvPr/>
        </p:nvSpPr>
        <p:spPr>
          <a:xfrm>
            <a:off x="7464386" y="2788170"/>
            <a:ext cx="3813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Major Marie Agius  QARANC</a:t>
            </a:r>
          </a:p>
          <a:p>
            <a:pPr algn="ctr"/>
            <a:r>
              <a:rPr lang="en-GB" sz="2400" b="1" dirty="0"/>
              <a:t>1915 -1967</a:t>
            </a:r>
          </a:p>
        </p:txBody>
      </p:sp>
    </p:spTree>
    <p:extLst>
      <p:ext uri="{BB962C8B-B14F-4D97-AF65-F5344CB8AC3E}">
        <p14:creationId xmlns:p14="http://schemas.microsoft.com/office/powerpoint/2010/main" val="977587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y be an image of 1 person and food">
            <a:extLst>
              <a:ext uri="{FF2B5EF4-FFF2-40B4-BE49-F238E27FC236}">
                <a16:creationId xmlns:a16="http://schemas.microsoft.com/office/drawing/2014/main" id="{28E423CA-0207-45FD-A1A5-0449D959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44" y="90487"/>
            <a:ext cx="501015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BA354-254E-4A08-AB5E-0F0BCC82883B}"/>
              </a:ext>
            </a:extLst>
          </p:cNvPr>
          <p:cNvSpPr txBox="1"/>
          <p:nvPr/>
        </p:nvSpPr>
        <p:spPr>
          <a:xfrm>
            <a:off x="7174129" y="2488367"/>
            <a:ext cx="37735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Conspiracy of the Slaves</a:t>
            </a:r>
          </a:p>
          <a:p>
            <a:pPr algn="ctr"/>
            <a:r>
              <a:rPr lang="en-GB" sz="2800" b="1" dirty="0"/>
              <a:t>And</a:t>
            </a:r>
          </a:p>
          <a:p>
            <a:pPr algn="ctr"/>
            <a:r>
              <a:rPr lang="en-GB" sz="2800" b="1" dirty="0"/>
              <a:t>The plot to assassinate </a:t>
            </a:r>
          </a:p>
          <a:p>
            <a:pPr algn="ctr"/>
            <a:r>
              <a:rPr lang="en-GB" sz="2800" b="1" dirty="0"/>
              <a:t>Grandmaster Pinto</a:t>
            </a:r>
          </a:p>
          <a:p>
            <a:pPr algn="ctr"/>
            <a:r>
              <a:rPr lang="en-GB" sz="2800" b="1" dirty="0"/>
              <a:t>June 1749</a:t>
            </a:r>
          </a:p>
        </p:txBody>
      </p:sp>
    </p:spTree>
    <p:extLst>
      <p:ext uri="{BB962C8B-B14F-4D97-AF65-F5344CB8AC3E}">
        <p14:creationId xmlns:p14="http://schemas.microsoft.com/office/powerpoint/2010/main" val="4227706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4B017AB8-1878-4A87-8C28-E8D82657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0" y="1008088"/>
            <a:ext cx="6455764" cy="48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y be an image of 1 person and smiling">
            <a:extLst>
              <a:ext uri="{FF2B5EF4-FFF2-40B4-BE49-F238E27FC236}">
                <a16:creationId xmlns:a16="http://schemas.microsoft.com/office/drawing/2014/main" id="{8ECEA9F7-86D4-4F39-A7C4-CF0DF1B0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36" y="1628305"/>
            <a:ext cx="4801850" cy="36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4187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78030444-DD86-45C6-827A-B4CAD28D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3" y="378500"/>
            <a:ext cx="4575748" cy="61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o photo description available.">
            <a:extLst>
              <a:ext uri="{FF2B5EF4-FFF2-40B4-BE49-F238E27FC236}">
                <a16:creationId xmlns:a16="http://schemas.microsoft.com/office/drawing/2014/main" id="{89068D6C-E0A7-43A6-9901-BA4D1D3C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14" y="824457"/>
            <a:ext cx="6945443" cy="52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48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5DD9E-4CBB-48DC-A037-D2CA90141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63" y="356260"/>
            <a:ext cx="4885440" cy="3811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B8A16-4239-45DB-AC9A-E07305A59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24" y="760022"/>
            <a:ext cx="3400289" cy="4536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F5C12-EE5A-4CF5-86AF-6D273854F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16" y="4298869"/>
            <a:ext cx="3111335" cy="2333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8D449-8A4D-4A98-8406-2ECD9A502BA2}"/>
              </a:ext>
            </a:extLst>
          </p:cNvPr>
          <p:cNvSpPr txBox="1"/>
          <p:nvPr/>
        </p:nvSpPr>
        <p:spPr>
          <a:xfrm>
            <a:off x="7568255" y="5465619"/>
            <a:ext cx="147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Robert Samut</a:t>
            </a:r>
          </a:p>
          <a:p>
            <a:r>
              <a:rPr lang="en-GB" dirty="0"/>
              <a:t>   1869-1934</a:t>
            </a:r>
          </a:p>
        </p:txBody>
      </p:sp>
    </p:spTree>
    <p:extLst>
      <p:ext uri="{BB962C8B-B14F-4D97-AF65-F5344CB8AC3E}">
        <p14:creationId xmlns:p14="http://schemas.microsoft.com/office/powerpoint/2010/main" val="2495338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' Innu Malti">
            <a:hlinkClick r:id="" action="ppaction://media"/>
            <a:extLst>
              <a:ext uri="{FF2B5EF4-FFF2-40B4-BE49-F238E27FC236}">
                <a16:creationId xmlns:a16="http://schemas.microsoft.com/office/drawing/2014/main" id="{312CEC74-C747-49D7-A579-3890E233D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5739" y="513867"/>
            <a:ext cx="6220522" cy="3459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3A01B-6C44-4556-8BCF-68964BFE4ED5}"/>
              </a:ext>
            </a:extLst>
          </p:cNvPr>
          <p:cNvSpPr txBox="1"/>
          <p:nvPr/>
        </p:nvSpPr>
        <p:spPr>
          <a:xfrm>
            <a:off x="1734065" y="4528251"/>
            <a:ext cx="36484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Lil din l-art </a:t>
            </a:r>
            <a:r>
              <a:rPr lang="en-GB" sz="1600" dirty="0" err="1"/>
              <a:t>ħelwa</a:t>
            </a:r>
            <a:r>
              <a:rPr lang="en-GB" sz="1600" dirty="0"/>
              <a:t>, l-</a:t>
            </a:r>
            <a:r>
              <a:rPr lang="en-GB" sz="1600" dirty="0" err="1"/>
              <a:t>Omm</a:t>
            </a:r>
            <a:r>
              <a:rPr lang="en-GB" sz="1600" dirty="0"/>
              <a:t> li </a:t>
            </a:r>
            <a:r>
              <a:rPr lang="en-GB" sz="1600" dirty="0" err="1"/>
              <a:t>tatna</a:t>
            </a:r>
            <a:r>
              <a:rPr lang="en-GB" sz="1600" dirty="0"/>
              <a:t> </a:t>
            </a:r>
            <a:r>
              <a:rPr lang="en-GB" sz="1600" dirty="0" err="1"/>
              <a:t>isimha</a:t>
            </a:r>
            <a:r>
              <a:rPr lang="en-GB" sz="1600" dirty="0"/>
              <a:t>,</a:t>
            </a:r>
          </a:p>
          <a:p>
            <a:r>
              <a:rPr lang="en-GB" sz="1600" dirty="0" err="1"/>
              <a:t>Ħares</a:t>
            </a:r>
            <a:r>
              <a:rPr lang="en-GB" sz="1600" dirty="0"/>
              <a:t>, </a:t>
            </a:r>
            <a:r>
              <a:rPr lang="en-GB" sz="1600" dirty="0" err="1"/>
              <a:t>Mulej</a:t>
            </a:r>
            <a:r>
              <a:rPr lang="en-GB" sz="1600" dirty="0"/>
              <a:t>, kif </a:t>
            </a:r>
            <a:r>
              <a:rPr lang="en-GB" sz="1600" dirty="0" err="1"/>
              <a:t>dejjem</a:t>
            </a:r>
            <a:r>
              <a:rPr lang="en-GB" sz="1600" dirty="0"/>
              <a:t> Int </a:t>
            </a:r>
            <a:r>
              <a:rPr lang="en-GB" sz="1600" dirty="0" err="1"/>
              <a:t>ħarist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Ftakar</a:t>
            </a:r>
            <a:r>
              <a:rPr lang="en-GB" sz="1600" dirty="0"/>
              <a:t> li </a:t>
            </a:r>
            <a:r>
              <a:rPr lang="en-GB" sz="1600" dirty="0" err="1"/>
              <a:t>lilha</a:t>
            </a:r>
            <a:r>
              <a:rPr lang="en-GB" sz="1600" dirty="0"/>
              <a:t> </a:t>
            </a:r>
            <a:r>
              <a:rPr lang="en-GB" sz="1600" dirty="0" err="1"/>
              <a:t>bil-oħla</a:t>
            </a:r>
            <a:r>
              <a:rPr lang="en-GB" sz="1600" dirty="0"/>
              <a:t> </a:t>
            </a:r>
            <a:r>
              <a:rPr lang="en-GB" sz="1600" dirty="0" err="1"/>
              <a:t>dawl</a:t>
            </a:r>
            <a:r>
              <a:rPr lang="en-GB" sz="1600" dirty="0"/>
              <a:t> </a:t>
            </a:r>
            <a:r>
              <a:rPr lang="en-GB" sz="1600" dirty="0" err="1"/>
              <a:t>libbist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dirty="0" err="1"/>
              <a:t>Agħti</a:t>
            </a:r>
            <a:r>
              <a:rPr lang="en-GB" sz="1600" dirty="0"/>
              <a:t>, </a:t>
            </a:r>
            <a:r>
              <a:rPr lang="en-GB" sz="1600" dirty="0" err="1"/>
              <a:t>kbir</a:t>
            </a:r>
            <a:r>
              <a:rPr lang="en-GB" sz="1600" dirty="0"/>
              <a:t> </a:t>
            </a:r>
            <a:r>
              <a:rPr lang="en-GB" sz="1600" dirty="0" err="1"/>
              <a:t>Alla</a:t>
            </a:r>
            <a:r>
              <a:rPr lang="en-GB" sz="1600" dirty="0"/>
              <a:t>, id-</a:t>
            </a:r>
            <a:r>
              <a:rPr lang="en-GB" sz="1600" dirty="0" err="1"/>
              <a:t>dehen</a:t>
            </a:r>
            <a:r>
              <a:rPr lang="en-GB" sz="1600" dirty="0"/>
              <a:t> </a:t>
            </a:r>
            <a:r>
              <a:rPr lang="en-GB" sz="1600" dirty="0" err="1"/>
              <a:t>lil</a:t>
            </a:r>
            <a:r>
              <a:rPr lang="en-GB" sz="1600" dirty="0"/>
              <a:t> min </a:t>
            </a:r>
            <a:r>
              <a:rPr lang="en-GB" sz="1600" dirty="0" err="1"/>
              <a:t>jaħkimha</a:t>
            </a:r>
            <a:r>
              <a:rPr lang="en-GB" sz="1600" dirty="0"/>
              <a:t>,</a:t>
            </a:r>
          </a:p>
          <a:p>
            <a:r>
              <a:rPr lang="en-GB" sz="1600" dirty="0"/>
              <a:t>Rodd il-</a:t>
            </a:r>
            <a:r>
              <a:rPr lang="en-GB" sz="1600" dirty="0" err="1"/>
              <a:t>ħniena</a:t>
            </a:r>
            <a:r>
              <a:rPr lang="en-GB" sz="1600" dirty="0"/>
              <a:t> </a:t>
            </a:r>
            <a:r>
              <a:rPr lang="en-GB" sz="1600" dirty="0" err="1"/>
              <a:t>lis-sid</a:t>
            </a:r>
            <a:r>
              <a:rPr lang="en-GB" sz="1600" dirty="0"/>
              <a:t>, </a:t>
            </a:r>
            <a:r>
              <a:rPr lang="en-GB" sz="1600" dirty="0" err="1"/>
              <a:t>saħħa</a:t>
            </a:r>
            <a:r>
              <a:rPr lang="en-GB" sz="1600" dirty="0"/>
              <a:t> 'l-</a:t>
            </a:r>
            <a:r>
              <a:rPr lang="en-GB" sz="1600" dirty="0" err="1"/>
              <a:t>ħaddiem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Seddaq</a:t>
            </a:r>
            <a:r>
              <a:rPr lang="en-GB" sz="1600" dirty="0"/>
              <a:t> il-</a:t>
            </a:r>
            <a:r>
              <a:rPr lang="en-GB" sz="1600" dirty="0" err="1"/>
              <a:t>għaqda</a:t>
            </a:r>
            <a:r>
              <a:rPr lang="en-GB" sz="1600" dirty="0"/>
              <a:t> fil-Maltin u s-</a:t>
            </a:r>
            <a:r>
              <a:rPr lang="en-GB" sz="1600" dirty="0" err="1"/>
              <a:t>sliem</a:t>
            </a:r>
            <a:r>
              <a:rPr lang="en-GB" sz="16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B65F6-4788-4B0D-BFCC-72C4064D7E8F}"/>
              </a:ext>
            </a:extLst>
          </p:cNvPr>
          <p:cNvSpPr txBox="1"/>
          <p:nvPr/>
        </p:nvSpPr>
        <p:spPr>
          <a:xfrm>
            <a:off x="5493683" y="4528251"/>
            <a:ext cx="48406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sweet land, the Mother that gave us her name,</a:t>
            </a:r>
          </a:p>
          <a:p>
            <a:r>
              <a:rPr lang="en-GB" sz="1600" dirty="0"/>
              <a:t>Protect her, Lord, as You have always protected her:</a:t>
            </a:r>
          </a:p>
          <a:p>
            <a:r>
              <a:rPr lang="en-GB" sz="1600" dirty="0"/>
              <a:t>Remember that You clothed her with the sweetest light.</a:t>
            </a:r>
          </a:p>
          <a:p>
            <a:endParaRPr lang="en-GB" sz="1600" dirty="0"/>
          </a:p>
          <a:p>
            <a:r>
              <a:rPr lang="en-GB" sz="1600" dirty="0"/>
              <a:t>Give, great God, discernment to those who rule her,</a:t>
            </a:r>
          </a:p>
          <a:p>
            <a:r>
              <a:rPr lang="en-GB" sz="1600" dirty="0"/>
              <a:t>Return mercy to the owner, health to the worker:</a:t>
            </a:r>
          </a:p>
          <a:p>
            <a:r>
              <a:rPr lang="en-GB" sz="1600" dirty="0"/>
              <a:t>Confirm us all, in unity and peace!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44D65-B784-4170-8C6C-743EF4365A86}"/>
              </a:ext>
            </a:extLst>
          </p:cNvPr>
          <p:cNvSpPr txBox="1"/>
          <p:nvPr/>
        </p:nvSpPr>
        <p:spPr>
          <a:xfrm>
            <a:off x="2880889" y="4050690"/>
            <a:ext cx="6430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L’Innu</a:t>
            </a:r>
            <a:r>
              <a:rPr lang="en-GB" sz="2000" dirty="0"/>
              <a:t> </a:t>
            </a:r>
            <a:r>
              <a:rPr lang="en-GB" sz="2000" dirty="0" err="1"/>
              <a:t>Malti</a:t>
            </a:r>
            <a:r>
              <a:rPr lang="en-GB" sz="2000" dirty="0"/>
              <a:t> – Words Dun Karm </a:t>
            </a:r>
            <a:r>
              <a:rPr lang="en-GB" sz="2000" dirty="0" err="1"/>
              <a:t>Psaila</a:t>
            </a:r>
            <a:r>
              <a:rPr lang="en-GB" sz="2000" dirty="0"/>
              <a:t> – Music Robert Samut</a:t>
            </a:r>
          </a:p>
        </p:txBody>
      </p:sp>
    </p:spTree>
    <p:extLst>
      <p:ext uri="{BB962C8B-B14F-4D97-AF65-F5344CB8AC3E}">
        <p14:creationId xmlns:p14="http://schemas.microsoft.com/office/powerpoint/2010/main" val="38277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A9C34F-7BBD-473E-B82A-8AA4BAF1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07098"/>
            <a:ext cx="4263106" cy="524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54F89-F811-4D8F-89BF-8741D025D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7" y="633549"/>
            <a:ext cx="441655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B7428-20E3-4A9A-93DC-2E3E102D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19" y="121077"/>
            <a:ext cx="4816728" cy="661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F2744-1331-4644-AC8B-C82A00F6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464" y="317242"/>
            <a:ext cx="501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45116-56AD-4BAE-8888-E95CE69C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18" y="0"/>
            <a:ext cx="9007654" cy="356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3553A-C39E-4F25-90C5-4C994E89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63" y="3561962"/>
            <a:ext cx="9073909" cy="28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302</Words>
  <Application>Microsoft Office PowerPoint</Application>
  <PresentationFormat>Widescreen</PresentationFormat>
  <Paragraphs>62</Paragraphs>
  <Slides>66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Peter</cp:lastModifiedBy>
  <cp:revision>53</cp:revision>
  <dcterms:created xsi:type="dcterms:W3CDTF">2021-05-06T09:19:03Z</dcterms:created>
  <dcterms:modified xsi:type="dcterms:W3CDTF">2021-05-10T16:15:36Z</dcterms:modified>
</cp:coreProperties>
</file>